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Yazar ve Tarih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Yazar ve Tarih</a:t>
            </a:r>
          </a:p>
        </p:txBody>
      </p:sp>
      <p:sp>
        <p:nvSpPr>
          <p:cNvPr id="12" name="Sunu Başlığı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Sunu Başlığı</a:t>
            </a:r>
          </a:p>
        </p:txBody>
      </p:sp>
      <p:sp>
        <p:nvSpPr>
          <p:cNvPr id="13" name="Gövde Düzeyi Bir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Sunu Alt Başlığı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Rap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övde Düzeyi Bir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Rapor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üyük Ve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övde Düzeyi Bir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%100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Veri bilgisi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Veri bilgisi</a:t>
            </a:r>
          </a:p>
        </p:txBody>
      </p:sp>
      <p:sp>
        <p:nvSpPr>
          <p:cNvPr id="108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İsim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İsim</a:t>
            </a:r>
          </a:p>
        </p:txBody>
      </p:sp>
      <p:sp>
        <p:nvSpPr>
          <p:cNvPr id="116" name="Gövde Düzeyi Bir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“Ünlü Alıntı”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ğraf - 3 Yukar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Kızarmış pilav, kaynamış yumurta ve salata ile dolu kâse ve yemek çubukları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Somon balığı çöreği, salata ve humus ile dolu kâse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Maydanozlu tereyağı, kavrulmuş fındık ve rendelenmiş parmesan peyniriyle bir kâse pappardelle makarna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kızarmış pilav, kaynamış yumurta ve salata ile dolu kâse ve yemek çubukları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şlık ve 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kadolar ve misket limonları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Sunu Başlığı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Sunu Başlığı</a:t>
            </a:r>
          </a:p>
        </p:txBody>
      </p:sp>
      <p:sp>
        <p:nvSpPr>
          <p:cNvPr id="23" name="Yazar ve Tarih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Yazar ve Tarih</a:t>
            </a:r>
          </a:p>
        </p:txBody>
      </p:sp>
      <p:sp>
        <p:nvSpPr>
          <p:cNvPr id="24" name="Gövde Düzeyi Bir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Sunu Alt Başlığı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lternatif Başlık ve 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omon balığı çöreği, salata ve humus ile dolu kâse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ayt Başlığı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Slayt Başlığı</a:t>
            </a:r>
          </a:p>
        </p:txBody>
      </p:sp>
      <p:sp>
        <p:nvSpPr>
          <p:cNvPr id="34" name="Gövde Düzeyi Bir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Slayt Alt Başlığı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ayt Numarası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şlık ve Madde İşaretle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ayt Başlığı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Slayt Başlığı</a:t>
            </a:r>
          </a:p>
        </p:txBody>
      </p:sp>
      <p:sp>
        <p:nvSpPr>
          <p:cNvPr id="43" name="Slayt Alt Başlığı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Slayt Alt Başlığı</a:t>
            </a:r>
          </a:p>
        </p:txBody>
      </p:sp>
      <p:sp>
        <p:nvSpPr>
          <p:cNvPr id="44" name="Gövde Düzeyi Bir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Slayt madde işareti metni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dde İşaretle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övde Düzeyi Bir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Slayt madde işareti metni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aşlık, Madde İşaretleri ve Fotoğ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ayt Alt Başlığı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Slayt Alt Başlığı</a:t>
            </a:r>
          </a:p>
        </p:txBody>
      </p:sp>
      <p:sp>
        <p:nvSpPr>
          <p:cNvPr id="61" name="Gövde Düzeyi Bir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Slayt madde işareti metni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Maydanozlu tereyağı, kavrulmuş fındık ve rendelenmiş parmesan peyniriyle bir kâse pappardelle makarna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ayt Başlığı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Slayt Başlığı</a:t>
            </a:r>
          </a:p>
        </p:txBody>
      </p:sp>
      <p:sp>
        <p:nvSpPr>
          <p:cNvPr id="64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ölü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ölüm Başlığı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Bölüm Başlığı</a:t>
            </a:r>
          </a:p>
        </p:txBody>
      </p:sp>
      <p:sp>
        <p:nvSpPr>
          <p:cNvPr id="72" name="Slayt Numarası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ayt Başlığı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Slayt Başlığı</a:t>
            </a:r>
          </a:p>
        </p:txBody>
      </p:sp>
      <p:sp>
        <p:nvSpPr>
          <p:cNvPr id="80" name="Slayt Alt Başlığı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Slayt Alt Başlığı</a:t>
            </a:r>
          </a:p>
        </p:txBody>
      </p:sp>
      <p:sp>
        <p:nvSpPr>
          <p:cNvPr id="81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ja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janda Başlığı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Ajanda Başlığı</a:t>
            </a:r>
          </a:p>
        </p:txBody>
      </p:sp>
      <p:sp>
        <p:nvSpPr>
          <p:cNvPr id="89" name="Ajanda Alt Başlığı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Ajanda Alt Başlığı</a:t>
            </a:r>
          </a:p>
        </p:txBody>
      </p:sp>
      <p:sp>
        <p:nvSpPr>
          <p:cNvPr id="90" name="Gövde Düzeyi Bir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Ajanda Konuları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ayt Numarası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Başlığı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Slayt Başlığı</a:t>
            </a:r>
          </a:p>
        </p:txBody>
      </p:sp>
      <p:sp>
        <p:nvSpPr>
          <p:cNvPr id="3" name="Gövde Düzeyi Bir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Slayt madde işareti metni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ayt Numarası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roduct Identity Guideline.pdf" descr="Product Identity Guidelin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8277" y="-15155"/>
            <a:ext cx="24437886" cy="137463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rcRect l="28402" t="1160" r="0" b="0"/>
          <a:stretch>
            <a:fillRect/>
          </a:stretch>
        </p:blipFill>
        <p:spPr>
          <a:xfrm>
            <a:off x="-15201409" y="-671843"/>
            <a:ext cx="47666680" cy="275652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Untitled-2.pdf" descr="Untitled-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34" y="-61516"/>
            <a:ext cx="24499352" cy="137655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699200" y="-8140924"/>
            <a:ext cx="64802501" cy="364702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585034" y="-8272502"/>
            <a:ext cx="64403958" cy="364887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079200" y="-9818334"/>
            <a:ext cx="64079122" cy="360631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örüntü" descr="Görüntü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464530" y="-8240701"/>
            <a:ext cx="64244148" cy="363981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